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>
        <p:scale>
          <a:sx n="74" d="100"/>
          <a:sy n="74" d="100"/>
        </p:scale>
        <p:origin x="-148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6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Teacher1</cp:lastModifiedBy>
  <cp:revision>29</cp:revision>
  <dcterms:created xsi:type="dcterms:W3CDTF">2019-07-05T11:02:13Z</dcterms:created>
  <dcterms:modified xsi:type="dcterms:W3CDTF">2020-03-24T09:04:01Z</dcterms:modified>
</cp:coreProperties>
</file>